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25561-0678-ED4E-8FB0-53C13AC043A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FFEBCDEC-2AE4-C842-8962-E633D8F96B35}">
      <dgm:prSet phldrT="[Texte]"/>
      <dgm:spPr/>
      <dgm:t>
        <a:bodyPr/>
        <a:lstStyle/>
        <a:p>
          <a:r>
            <a:rPr lang="fr-FR" dirty="0" smtClean="0"/>
            <a:t>Situation présente</a:t>
          </a:r>
          <a:endParaRPr lang="fr-FR" dirty="0"/>
        </a:p>
      </dgm:t>
    </dgm:pt>
    <dgm:pt modelId="{8804E58C-78FA-EA49-8260-2FCE4413ACFB}" type="parTrans" cxnId="{F5B60D2F-31DA-0A40-8939-BEB6FA87E055}">
      <dgm:prSet/>
      <dgm:spPr/>
      <dgm:t>
        <a:bodyPr/>
        <a:lstStyle/>
        <a:p>
          <a:endParaRPr lang="fr-FR"/>
        </a:p>
      </dgm:t>
    </dgm:pt>
    <dgm:pt modelId="{FE03337E-E00F-1D43-B58A-9F561A3ADA7F}" type="sibTrans" cxnId="{F5B60D2F-31DA-0A40-8939-BEB6FA87E055}">
      <dgm:prSet/>
      <dgm:spPr/>
      <dgm:t>
        <a:bodyPr/>
        <a:lstStyle/>
        <a:p>
          <a:endParaRPr lang="fr-FR"/>
        </a:p>
      </dgm:t>
    </dgm:pt>
    <dgm:pt modelId="{82F54BC8-4EB3-F041-9725-512968ADC368}">
      <dgm:prSet phldrT="[Texte]"/>
      <dgm:spPr/>
      <dgm:t>
        <a:bodyPr/>
        <a:lstStyle/>
        <a:p>
          <a:r>
            <a:rPr lang="fr-FR" dirty="0" smtClean="0"/>
            <a:t>Situation désirée</a:t>
          </a:r>
          <a:endParaRPr lang="fr-FR" dirty="0"/>
        </a:p>
      </dgm:t>
    </dgm:pt>
    <dgm:pt modelId="{BD8DB6A6-BDC6-914F-BD60-0613D2242F7D}" type="parTrans" cxnId="{EDD2130C-D101-B541-8D42-50EAB7DCA3E0}">
      <dgm:prSet/>
      <dgm:spPr/>
      <dgm:t>
        <a:bodyPr/>
        <a:lstStyle/>
        <a:p>
          <a:endParaRPr lang="fr-FR"/>
        </a:p>
      </dgm:t>
    </dgm:pt>
    <dgm:pt modelId="{42A91AB9-BCED-F248-B1ED-92C0F0984120}" type="sibTrans" cxnId="{EDD2130C-D101-B541-8D42-50EAB7DCA3E0}">
      <dgm:prSet/>
      <dgm:spPr/>
      <dgm:t>
        <a:bodyPr/>
        <a:lstStyle/>
        <a:p>
          <a:endParaRPr lang="fr-FR"/>
        </a:p>
      </dgm:t>
    </dgm:pt>
    <dgm:pt modelId="{EFD09FF0-C03B-3A4B-85C3-A06FED24CCD1}" type="pres">
      <dgm:prSet presAssocID="{41625561-0678-ED4E-8FB0-53C13AC043A6}" presName="Name0" presStyleCnt="0">
        <dgm:presLayoutVars>
          <dgm:dir/>
          <dgm:resizeHandles val="exact"/>
        </dgm:presLayoutVars>
      </dgm:prSet>
      <dgm:spPr/>
    </dgm:pt>
    <dgm:pt modelId="{B10D387B-A431-1141-BBCC-7D1FE5044593}" type="pres">
      <dgm:prSet presAssocID="{FFEBCDEC-2AE4-C842-8962-E633D8F96B3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9EB34F-E7F5-C241-A543-E88097185BA1}" type="pres">
      <dgm:prSet presAssocID="{FE03337E-E00F-1D43-B58A-9F561A3ADA7F}" presName="sibTrans" presStyleLbl="sibTrans2D1" presStyleIdx="0" presStyleCnt="1"/>
      <dgm:spPr/>
      <dgm:t>
        <a:bodyPr/>
        <a:lstStyle/>
        <a:p>
          <a:endParaRPr lang="fr-FR"/>
        </a:p>
      </dgm:t>
    </dgm:pt>
    <dgm:pt modelId="{A7559971-9C73-BE4F-B66C-02F15993ECC0}" type="pres">
      <dgm:prSet presAssocID="{FE03337E-E00F-1D43-B58A-9F561A3ADA7F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014A0687-698A-724E-82AF-DD8DF3ECD909}" type="pres">
      <dgm:prSet presAssocID="{82F54BC8-4EB3-F041-9725-512968ADC36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D8E5A52-3A47-A54E-A2E0-95510035E7B8}" type="presOf" srcId="{41625561-0678-ED4E-8FB0-53C13AC043A6}" destId="{EFD09FF0-C03B-3A4B-85C3-A06FED24CCD1}" srcOrd="0" destOrd="0" presId="urn:microsoft.com/office/officeart/2005/8/layout/process1"/>
    <dgm:cxn modelId="{FA81BBC0-D0CE-454C-9155-51A410F4F19C}" type="presOf" srcId="{82F54BC8-4EB3-F041-9725-512968ADC368}" destId="{014A0687-698A-724E-82AF-DD8DF3ECD909}" srcOrd="0" destOrd="0" presId="urn:microsoft.com/office/officeart/2005/8/layout/process1"/>
    <dgm:cxn modelId="{637D9639-2C20-4348-8254-D03A91FA9C20}" type="presOf" srcId="{FE03337E-E00F-1D43-B58A-9F561A3ADA7F}" destId="{8A9EB34F-E7F5-C241-A543-E88097185BA1}" srcOrd="0" destOrd="0" presId="urn:microsoft.com/office/officeart/2005/8/layout/process1"/>
    <dgm:cxn modelId="{BF793CBB-357F-194D-814C-F6D302799736}" type="presOf" srcId="{FE03337E-E00F-1D43-B58A-9F561A3ADA7F}" destId="{A7559971-9C73-BE4F-B66C-02F15993ECC0}" srcOrd="1" destOrd="0" presId="urn:microsoft.com/office/officeart/2005/8/layout/process1"/>
    <dgm:cxn modelId="{CCD29AAF-3EAF-C243-9E94-2BD61ED2F729}" type="presOf" srcId="{FFEBCDEC-2AE4-C842-8962-E633D8F96B35}" destId="{B10D387B-A431-1141-BBCC-7D1FE5044593}" srcOrd="0" destOrd="0" presId="urn:microsoft.com/office/officeart/2005/8/layout/process1"/>
    <dgm:cxn modelId="{F5B60D2F-31DA-0A40-8939-BEB6FA87E055}" srcId="{41625561-0678-ED4E-8FB0-53C13AC043A6}" destId="{FFEBCDEC-2AE4-C842-8962-E633D8F96B35}" srcOrd="0" destOrd="0" parTransId="{8804E58C-78FA-EA49-8260-2FCE4413ACFB}" sibTransId="{FE03337E-E00F-1D43-B58A-9F561A3ADA7F}"/>
    <dgm:cxn modelId="{EDD2130C-D101-B541-8D42-50EAB7DCA3E0}" srcId="{41625561-0678-ED4E-8FB0-53C13AC043A6}" destId="{82F54BC8-4EB3-F041-9725-512968ADC368}" srcOrd="1" destOrd="0" parTransId="{BD8DB6A6-BDC6-914F-BD60-0613D2242F7D}" sibTransId="{42A91AB9-BCED-F248-B1ED-92C0F0984120}"/>
    <dgm:cxn modelId="{D53FA695-84CB-F646-A725-19AC9273DB9D}" type="presParOf" srcId="{EFD09FF0-C03B-3A4B-85C3-A06FED24CCD1}" destId="{B10D387B-A431-1141-BBCC-7D1FE5044593}" srcOrd="0" destOrd="0" presId="urn:microsoft.com/office/officeart/2005/8/layout/process1"/>
    <dgm:cxn modelId="{A74A4994-BAB8-714D-8167-0BB44BA9980B}" type="presParOf" srcId="{EFD09FF0-C03B-3A4B-85C3-A06FED24CCD1}" destId="{8A9EB34F-E7F5-C241-A543-E88097185BA1}" srcOrd="1" destOrd="0" presId="urn:microsoft.com/office/officeart/2005/8/layout/process1"/>
    <dgm:cxn modelId="{5D403F39-4888-2B42-A03D-55696BA43CF7}" type="presParOf" srcId="{8A9EB34F-E7F5-C241-A543-E88097185BA1}" destId="{A7559971-9C73-BE4F-B66C-02F15993ECC0}" srcOrd="0" destOrd="0" presId="urn:microsoft.com/office/officeart/2005/8/layout/process1"/>
    <dgm:cxn modelId="{A015A856-AC2D-6846-B211-7FBB16E49C01}" type="presParOf" srcId="{EFD09FF0-C03B-3A4B-85C3-A06FED24CCD1}" destId="{014A0687-698A-724E-82AF-DD8DF3ECD90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8F83B3-A4A7-5442-97A7-1E1D6C1B3E1D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D57BC8F-F89B-7C42-BCBB-966913AC75BB}">
      <dgm:prSet phldrT="[Texte]" custT="1"/>
      <dgm:spPr/>
      <dgm:t>
        <a:bodyPr/>
        <a:lstStyle/>
        <a:p>
          <a:r>
            <a:rPr lang="fr-FR" sz="1600" b="1" dirty="0" smtClean="0"/>
            <a:t>Management stratégique</a:t>
          </a:r>
          <a:endParaRPr lang="fr-FR" sz="1600" b="1" dirty="0"/>
        </a:p>
      </dgm:t>
    </dgm:pt>
    <dgm:pt modelId="{90DA5C50-D453-0744-8685-2D8D32D25C9D}" type="parTrans" cxnId="{75605607-8F4B-6148-BCD9-4E5751C6784A}">
      <dgm:prSet/>
      <dgm:spPr/>
      <dgm:t>
        <a:bodyPr/>
        <a:lstStyle/>
        <a:p>
          <a:endParaRPr lang="fr-FR"/>
        </a:p>
      </dgm:t>
    </dgm:pt>
    <dgm:pt modelId="{9FF715AB-440B-F14D-9C72-98D798F8ECBB}" type="sibTrans" cxnId="{75605607-8F4B-6148-BCD9-4E5751C6784A}">
      <dgm:prSet/>
      <dgm:spPr/>
      <dgm:t>
        <a:bodyPr/>
        <a:lstStyle/>
        <a:p>
          <a:endParaRPr lang="fr-FR"/>
        </a:p>
      </dgm:t>
    </dgm:pt>
    <dgm:pt modelId="{AFB4C62C-434C-9144-A676-5E2817385289}">
      <dgm:prSet phldrT="[Texte]" custT="1"/>
      <dgm:spPr/>
      <dgm:t>
        <a:bodyPr/>
        <a:lstStyle/>
        <a:p>
          <a:r>
            <a:rPr lang="fr-FR" sz="1600" b="1" dirty="0" smtClean="0"/>
            <a:t>Ressources humaines</a:t>
          </a:r>
          <a:endParaRPr lang="fr-FR" sz="1600" b="1" dirty="0"/>
        </a:p>
      </dgm:t>
    </dgm:pt>
    <dgm:pt modelId="{E5622CD0-6E79-4745-AB02-C62B3D6C8DB0}" type="parTrans" cxnId="{06E00375-4B30-B349-B8DF-0A548ED5B700}">
      <dgm:prSet/>
      <dgm:spPr/>
      <dgm:t>
        <a:bodyPr/>
        <a:lstStyle/>
        <a:p>
          <a:endParaRPr lang="fr-FR"/>
        </a:p>
      </dgm:t>
    </dgm:pt>
    <dgm:pt modelId="{CD77C389-9AD8-2A44-82A7-40D6D3AFBE76}" type="sibTrans" cxnId="{06E00375-4B30-B349-B8DF-0A548ED5B700}">
      <dgm:prSet/>
      <dgm:spPr/>
      <dgm:t>
        <a:bodyPr/>
        <a:lstStyle/>
        <a:p>
          <a:endParaRPr lang="fr-FR"/>
        </a:p>
      </dgm:t>
    </dgm:pt>
    <dgm:pt modelId="{F83B29FB-1008-6B4F-875C-6E4095EBF02B}">
      <dgm:prSet phldrT="[Texte]" custT="1"/>
      <dgm:spPr/>
      <dgm:t>
        <a:bodyPr/>
        <a:lstStyle/>
        <a:p>
          <a:r>
            <a:rPr lang="fr-FR" sz="1600" b="1" dirty="0" err="1" smtClean="0"/>
            <a:t>Communica-tion</a:t>
          </a:r>
          <a:r>
            <a:rPr lang="fr-FR" sz="1600" b="1" dirty="0" smtClean="0"/>
            <a:t> et marketing</a:t>
          </a:r>
          <a:endParaRPr lang="fr-FR" sz="1600" b="1" dirty="0"/>
        </a:p>
      </dgm:t>
    </dgm:pt>
    <dgm:pt modelId="{5A132BE7-0E53-BA48-90C2-C710011C161D}" type="parTrans" cxnId="{773C90E7-BE89-5641-8AE2-AF649DB16A29}">
      <dgm:prSet/>
      <dgm:spPr/>
      <dgm:t>
        <a:bodyPr/>
        <a:lstStyle/>
        <a:p>
          <a:endParaRPr lang="fr-FR"/>
        </a:p>
      </dgm:t>
    </dgm:pt>
    <dgm:pt modelId="{D329F558-1FA0-494C-96E7-8F8ACED43F5C}" type="sibTrans" cxnId="{773C90E7-BE89-5641-8AE2-AF649DB16A29}">
      <dgm:prSet/>
      <dgm:spPr/>
      <dgm:t>
        <a:bodyPr/>
        <a:lstStyle/>
        <a:p>
          <a:endParaRPr lang="fr-FR"/>
        </a:p>
      </dgm:t>
    </dgm:pt>
    <dgm:pt modelId="{F0DC358F-6DE4-0E4D-BB4C-AC83EB857066}">
      <dgm:prSet phldrT="[Texte]" custT="1"/>
      <dgm:spPr/>
      <dgm:t>
        <a:bodyPr/>
        <a:lstStyle/>
        <a:p>
          <a:r>
            <a:rPr lang="fr-FR" sz="1600" b="1" dirty="0" smtClean="0"/>
            <a:t>Les opérations (activités et projets)</a:t>
          </a:r>
          <a:endParaRPr lang="fr-FR" sz="1600" b="1" dirty="0"/>
        </a:p>
      </dgm:t>
    </dgm:pt>
    <dgm:pt modelId="{192BBB21-0297-4442-9887-49B66556CB39}" type="parTrans" cxnId="{75E882F6-AAAB-7746-A9B6-B0F341F2B0A5}">
      <dgm:prSet/>
      <dgm:spPr/>
      <dgm:t>
        <a:bodyPr/>
        <a:lstStyle/>
        <a:p>
          <a:endParaRPr lang="fr-FR"/>
        </a:p>
      </dgm:t>
    </dgm:pt>
    <dgm:pt modelId="{F1543EBF-C473-A346-9700-CF6E8BA25BF8}" type="sibTrans" cxnId="{75E882F6-AAAB-7746-A9B6-B0F341F2B0A5}">
      <dgm:prSet/>
      <dgm:spPr/>
      <dgm:t>
        <a:bodyPr/>
        <a:lstStyle/>
        <a:p>
          <a:endParaRPr lang="fr-FR"/>
        </a:p>
      </dgm:t>
    </dgm:pt>
    <dgm:pt modelId="{E9C478FF-32FD-7D48-BB44-A0FB986D30AD}">
      <dgm:prSet phldrT="[Texte]" custT="1"/>
      <dgm:spPr/>
      <dgm:t>
        <a:bodyPr/>
        <a:lstStyle/>
        <a:p>
          <a:r>
            <a:rPr lang="fr-FR" sz="1600" b="1" dirty="0" smtClean="0"/>
            <a:t>Finances et ressources matérielles</a:t>
          </a:r>
          <a:endParaRPr lang="fr-FR" sz="1600" b="1" dirty="0"/>
        </a:p>
      </dgm:t>
    </dgm:pt>
    <dgm:pt modelId="{9A421B44-71A3-0748-9AD9-28FEEFF80A65}" type="parTrans" cxnId="{A8306160-B0E9-754C-91D8-63CC5FEAB511}">
      <dgm:prSet/>
      <dgm:spPr/>
      <dgm:t>
        <a:bodyPr/>
        <a:lstStyle/>
        <a:p>
          <a:endParaRPr lang="fr-FR"/>
        </a:p>
      </dgm:t>
    </dgm:pt>
    <dgm:pt modelId="{24409B10-7B5A-1443-876E-19BF5D1F0ABC}" type="sibTrans" cxnId="{A8306160-B0E9-754C-91D8-63CC5FEAB511}">
      <dgm:prSet/>
      <dgm:spPr/>
      <dgm:t>
        <a:bodyPr/>
        <a:lstStyle/>
        <a:p>
          <a:endParaRPr lang="fr-FR"/>
        </a:p>
      </dgm:t>
    </dgm:pt>
    <dgm:pt modelId="{F6487B31-E131-A345-AF6B-D5CB16CE545A}" type="pres">
      <dgm:prSet presAssocID="{9F8F83B3-A4A7-5442-97A7-1E1D6C1B3E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5A5A80-26A9-274C-B7D8-19084903357E}" type="pres">
      <dgm:prSet presAssocID="{CD57BC8F-F89B-7C42-BCBB-966913AC75B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F69578-5750-5949-90DE-0605AE617E43}" type="pres">
      <dgm:prSet presAssocID="{9FF715AB-440B-F14D-9C72-98D798F8ECBB}" presName="sibTrans" presStyleLbl="sibTrans2D1" presStyleIdx="0" presStyleCnt="5"/>
      <dgm:spPr/>
      <dgm:t>
        <a:bodyPr/>
        <a:lstStyle/>
        <a:p>
          <a:endParaRPr lang="fr-FR"/>
        </a:p>
      </dgm:t>
    </dgm:pt>
    <dgm:pt modelId="{03C9726D-8F17-E14C-8C5B-BB2EF85C6F2E}" type="pres">
      <dgm:prSet presAssocID="{9FF715AB-440B-F14D-9C72-98D798F8ECBB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ED1F38B8-F4B0-114E-B157-3F026A1DF919}" type="pres">
      <dgm:prSet presAssocID="{AFB4C62C-434C-9144-A676-5E281738528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5BE2AA-16DE-1C44-A4B7-87982938E35C}" type="pres">
      <dgm:prSet presAssocID="{CD77C389-9AD8-2A44-82A7-40D6D3AFBE76}" presName="sibTrans" presStyleLbl="sibTrans2D1" presStyleIdx="1" presStyleCnt="5"/>
      <dgm:spPr/>
      <dgm:t>
        <a:bodyPr/>
        <a:lstStyle/>
        <a:p>
          <a:endParaRPr lang="fr-FR"/>
        </a:p>
      </dgm:t>
    </dgm:pt>
    <dgm:pt modelId="{20C925CA-EA28-6F42-93FC-D06155B47C69}" type="pres">
      <dgm:prSet presAssocID="{CD77C389-9AD8-2A44-82A7-40D6D3AFBE76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101B2CD1-4CB5-0A4F-820B-0078CD1B84DA}" type="pres">
      <dgm:prSet presAssocID="{E9C478FF-32FD-7D48-BB44-A0FB986D30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BCC37B-00F9-EB44-A690-C36FEFB548DA}" type="pres">
      <dgm:prSet presAssocID="{24409B10-7B5A-1443-876E-19BF5D1F0ABC}" presName="sibTrans" presStyleLbl="sibTrans2D1" presStyleIdx="2" presStyleCnt="5"/>
      <dgm:spPr/>
      <dgm:t>
        <a:bodyPr/>
        <a:lstStyle/>
        <a:p>
          <a:endParaRPr lang="fr-FR"/>
        </a:p>
      </dgm:t>
    </dgm:pt>
    <dgm:pt modelId="{8E455E28-A9E6-0F4F-B638-F97FB7F0E0A2}" type="pres">
      <dgm:prSet presAssocID="{24409B10-7B5A-1443-876E-19BF5D1F0ABC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03E88FC1-9D74-F147-A3BF-B72801044969}" type="pres">
      <dgm:prSet presAssocID="{F83B29FB-1008-6B4F-875C-6E4095EBF0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FACFFA-0410-D948-8AF9-6AE7D37B68FF}" type="pres">
      <dgm:prSet presAssocID="{D329F558-1FA0-494C-96E7-8F8ACED43F5C}" presName="sibTrans" presStyleLbl="sibTrans2D1" presStyleIdx="3" presStyleCnt="5"/>
      <dgm:spPr/>
      <dgm:t>
        <a:bodyPr/>
        <a:lstStyle/>
        <a:p>
          <a:endParaRPr lang="fr-FR"/>
        </a:p>
      </dgm:t>
    </dgm:pt>
    <dgm:pt modelId="{893A4E35-9640-BF4A-929E-15021FF3634E}" type="pres">
      <dgm:prSet presAssocID="{D329F558-1FA0-494C-96E7-8F8ACED43F5C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174CEE9A-7A0F-4642-8EB2-64F4AEB63C7B}" type="pres">
      <dgm:prSet presAssocID="{F0DC358F-6DE4-0E4D-BB4C-AC83EB8570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C6E52A-6DD0-2F4F-85D7-C8DA534276E8}" type="pres">
      <dgm:prSet presAssocID="{F1543EBF-C473-A346-9700-CF6E8BA25BF8}" presName="sibTrans" presStyleLbl="sibTrans2D1" presStyleIdx="4" presStyleCnt="5"/>
      <dgm:spPr/>
      <dgm:t>
        <a:bodyPr/>
        <a:lstStyle/>
        <a:p>
          <a:endParaRPr lang="fr-FR"/>
        </a:p>
      </dgm:t>
    </dgm:pt>
    <dgm:pt modelId="{B52F7E0B-940C-0A4C-BCC9-F37F3224F421}" type="pres">
      <dgm:prSet presAssocID="{F1543EBF-C473-A346-9700-CF6E8BA25BF8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2CBCF7DF-5249-6644-AAD6-601DB523658B}" type="presOf" srcId="{9F8F83B3-A4A7-5442-97A7-1E1D6C1B3E1D}" destId="{F6487B31-E131-A345-AF6B-D5CB16CE545A}" srcOrd="0" destOrd="0" presId="urn:microsoft.com/office/officeart/2005/8/layout/cycle2"/>
    <dgm:cxn modelId="{7F9E67F7-F052-3349-AF29-E4DEC40F2AC8}" type="presOf" srcId="{AFB4C62C-434C-9144-A676-5E2817385289}" destId="{ED1F38B8-F4B0-114E-B157-3F026A1DF919}" srcOrd="0" destOrd="0" presId="urn:microsoft.com/office/officeart/2005/8/layout/cycle2"/>
    <dgm:cxn modelId="{2DF57A8F-A07E-0B40-BA26-0029DDC547E7}" type="presOf" srcId="{24409B10-7B5A-1443-876E-19BF5D1F0ABC}" destId="{4BBCC37B-00F9-EB44-A690-C36FEFB548DA}" srcOrd="0" destOrd="0" presId="urn:microsoft.com/office/officeart/2005/8/layout/cycle2"/>
    <dgm:cxn modelId="{783C80F8-1AC4-CF42-BAA3-E68B08557F81}" type="presOf" srcId="{9FF715AB-440B-F14D-9C72-98D798F8ECBB}" destId="{1CF69578-5750-5949-90DE-0605AE617E43}" srcOrd="0" destOrd="0" presId="urn:microsoft.com/office/officeart/2005/8/layout/cycle2"/>
    <dgm:cxn modelId="{63E31F4E-63A6-C644-B9FC-0D21EE008280}" type="presOf" srcId="{D329F558-1FA0-494C-96E7-8F8ACED43F5C}" destId="{893A4E35-9640-BF4A-929E-15021FF3634E}" srcOrd="1" destOrd="0" presId="urn:microsoft.com/office/officeart/2005/8/layout/cycle2"/>
    <dgm:cxn modelId="{C3374870-98A5-DC47-AA9A-A2C68A7BADBD}" type="presOf" srcId="{CD77C389-9AD8-2A44-82A7-40D6D3AFBE76}" destId="{20C925CA-EA28-6F42-93FC-D06155B47C69}" srcOrd="1" destOrd="0" presId="urn:microsoft.com/office/officeart/2005/8/layout/cycle2"/>
    <dgm:cxn modelId="{773C90E7-BE89-5641-8AE2-AF649DB16A29}" srcId="{9F8F83B3-A4A7-5442-97A7-1E1D6C1B3E1D}" destId="{F83B29FB-1008-6B4F-875C-6E4095EBF02B}" srcOrd="3" destOrd="0" parTransId="{5A132BE7-0E53-BA48-90C2-C710011C161D}" sibTransId="{D329F558-1FA0-494C-96E7-8F8ACED43F5C}"/>
    <dgm:cxn modelId="{F3ECD3E0-CC48-394F-8E58-2B2511C8D082}" type="presOf" srcId="{CD77C389-9AD8-2A44-82A7-40D6D3AFBE76}" destId="{965BE2AA-16DE-1C44-A4B7-87982938E35C}" srcOrd="0" destOrd="0" presId="urn:microsoft.com/office/officeart/2005/8/layout/cycle2"/>
    <dgm:cxn modelId="{2D9EBD1B-42A0-9F4E-B563-B00690771B90}" type="presOf" srcId="{9FF715AB-440B-F14D-9C72-98D798F8ECBB}" destId="{03C9726D-8F17-E14C-8C5B-BB2EF85C6F2E}" srcOrd="1" destOrd="0" presId="urn:microsoft.com/office/officeart/2005/8/layout/cycle2"/>
    <dgm:cxn modelId="{0FBACA5D-B174-8946-8204-65321FA1DE5B}" type="presOf" srcId="{D329F558-1FA0-494C-96E7-8F8ACED43F5C}" destId="{B3FACFFA-0410-D948-8AF9-6AE7D37B68FF}" srcOrd="0" destOrd="0" presId="urn:microsoft.com/office/officeart/2005/8/layout/cycle2"/>
    <dgm:cxn modelId="{25D224E4-E422-2142-A1DA-3905E64A6724}" type="presOf" srcId="{F1543EBF-C473-A346-9700-CF6E8BA25BF8}" destId="{0DC6E52A-6DD0-2F4F-85D7-C8DA534276E8}" srcOrd="0" destOrd="0" presId="urn:microsoft.com/office/officeart/2005/8/layout/cycle2"/>
    <dgm:cxn modelId="{06E00375-4B30-B349-B8DF-0A548ED5B700}" srcId="{9F8F83B3-A4A7-5442-97A7-1E1D6C1B3E1D}" destId="{AFB4C62C-434C-9144-A676-5E2817385289}" srcOrd="1" destOrd="0" parTransId="{E5622CD0-6E79-4745-AB02-C62B3D6C8DB0}" sibTransId="{CD77C389-9AD8-2A44-82A7-40D6D3AFBE76}"/>
    <dgm:cxn modelId="{75605607-8F4B-6148-BCD9-4E5751C6784A}" srcId="{9F8F83B3-A4A7-5442-97A7-1E1D6C1B3E1D}" destId="{CD57BC8F-F89B-7C42-BCBB-966913AC75BB}" srcOrd="0" destOrd="0" parTransId="{90DA5C50-D453-0744-8685-2D8D32D25C9D}" sibTransId="{9FF715AB-440B-F14D-9C72-98D798F8ECBB}"/>
    <dgm:cxn modelId="{75E882F6-AAAB-7746-A9B6-B0F341F2B0A5}" srcId="{9F8F83B3-A4A7-5442-97A7-1E1D6C1B3E1D}" destId="{F0DC358F-6DE4-0E4D-BB4C-AC83EB857066}" srcOrd="4" destOrd="0" parTransId="{192BBB21-0297-4442-9887-49B66556CB39}" sibTransId="{F1543EBF-C473-A346-9700-CF6E8BA25BF8}"/>
    <dgm:cxn modelId="{DEA0AEAD-0B9A-4F48-A611-14E4757BCEE2}" type="presOf" srcId="{24409B10-7B5A-1443-876E-19BF5D1F0ABC}" destId="{8E455E28-A9E6-0F4F-B638-F97FB7F0E0A2}" srcOrd="1" destOrd="0" presId="urn:microsoft.com/office/officeart/2005/8/layout/cycle2"/>
    <dgm:cxn modelId="{097D9495-9B1B-4C46-9CF1-1201789D2048}" type="presOf" srcId="{F1543EBF-C473-A346-9700-CF6E8BA25BF8}" destId="{B52F7E0B-940C-0A4C-BCC9-F37F3224F421}" srcOrd="1" destOrd="0" presId="urn:microsoft.com/office/officeart/2005/8/layout/cycle2"/>
    <dgm:cxn modelId="{724D085F-F661-7542-9C29-35B08463D10C}" type="presOf" srcId="{F0DC358F-6DE4-0E4D-BB4C-AC83EB857066}" destId="{174CEE9A-7A0F-4642-8EB2-64F4AEB63C7B}" srcOrd="0" destOrd="0" presId="urn:microsoft.com/office/officeart/2005/8/layout/cycle2"/>
    <dgm:cxn modelId="{A8306160-B0E9-754C-91D8-63CC5FEAB511}" srcId="{9F8F83B3-A4A7-5442-97A7-1E1D6C1B3E1D}" destId="{E9C478FF-32FD-7D48-BB44-A0FB986D30AD}" srcOrd="2" destOrd="0" parTransId="{9A421B44-71A3-0748-9AD9-28FEEFF80A65}" sibTransId="{24409B10-7B5A-1443-876E-19BF5D1F0ABC}"/>
    <dgm:cxn modelId="{5B323C01-EFA5-8249-AD82-7AE68B57B388}" type="presOf" srcId="{F83B29FB-1008-6B4F-875C-6E4095EBF02B}" destId="{03E88FC1-9D74-F147-A3BF-B72801044969}" srcOrd="0" destOrd="0" presId="urn:microsoft.com/office/officeart/2005/8/layout/cycle2"/>
    <dgm:cxn modelId="{FC01B303-B157-544E-B7FB-F7119EF606F6}" type="presOf" srcId="{E9C478FF-32FD-7D48-BB44-A0FB986D30AD}" destId="{101B2CD1-4CB5-0A4F-820B-0078CD1B84DA}" srcOrd="0" destOrd="0" presId="urn:microsoft.com/office/officeart/2005/8/layout/cycle2"/>
    <dgm:cxn modelId="{2D49D947-C78F-9D45-A088-D79B1B2181F1}" type="presOf" srcId="{CD57BC8F-F89B-7C42-BCBB-966913AC75BB}" destId="{FB5A5A80-26A9-274C-B7D8-19084903357E}" srcOrd="0" destOrd="0" presId="urn:microsoft.com/office/officeart/2005/8/layout/cycle2"/>
    <dgm:cxn modelId="{F793C8DC-4114-C148-8669-0867821F9648}" type="presParOf" srcId="{F6487B31-E131-A345-AF6B-D5CB16CE545A}" destId="{FB5A5A80-26A9-274C-B7D8-19084903357E}" srcOrd="0" destOrd="0" presId="urn:microsoft.com/office/officeart/2005/8/layout/cycle2"/>
    <dgm:cxn modelId="{780A85A4-1863-DD4F-B620-1B468E026B87}" type="presParOf" srcId="{F6487B31-E131-A345-AF6B-D5CB16CE545A}" destId="{1CF69578-5750-5949-90DE-0605AE617E43}" srcOrd="1" destOrd="0" presId="urn:microsoft.com/office/officeart/2005/8/layout/cycle2"/>
    <dgm:cxn modelId="{6A1AF076-0C33-1844-A77A-FD70F8399E61}" type="presParOf" srcId="{1CF69578-5750-5949-90DE-0605AE617E43}" destId="{03C9726D-8F17-E14C-8C5B-BB2EF85C6F2E}" srcOrd="0" destOrd="0" presId="urn:microsoft.com/office/officeart/2005/8/layout/cycle2"/>
    <dgm:cxn modelId="{D3E85D9D-B8B5-9447-BE7C-1E63C7A06F88}" type="presParOf" srcId="{F6487B31-E131-A345-AF6B-D5CB16CE545A}" destId="{ED1F38B8-F4B0-114E-B157-3F026A1DF919}" srcOrd="2" destOrd="0" presId="urn:microsoft.com/office/officeart/2005/8/layout/cycle2"/>
    <dgm:cxn modelId="{7480A9E1-A5CF-304D-A8FA-FF6FADA1370B}" type="presParOf" srcId="{F6487B31-E131-A345-AF6B-D5CB16CE545A}" destId="{965BE2AA-16DE-1C44-A4B7-87982938E35C}" srcOrd="3" destOrd="0" presId="urn:microsoft.com/office/officeart/2005/8/layout/cycle2"/>
    <dgm:cxn modelId="{06279905-BDCC-DA4C-A53E-7CF3D19B8759}" type="presParOf" srcId="{965BE2AA-16DE-1C44-A4B7-87982938E35C}" destId="{20C925CA-EA28-6F42-93FC-D06155B47C69}" srcOrd="0" destOrd="0" presId="urn:microsoft.com/office/officeart/2005/8/layout/cycle2"/>
    <dgm:cxn modelId="{471817B9-8C4E-384F-BEDC-4DDEF3E6E581}" type="presParOf" srcId="{F6487B31-E131-A345-AF6B-D5CB16CE545A}" destId="{101B2CD1-4CB5-0A4F-820B-0078CD1B84DA}" srcOrd="4" destOrd="0" presId="urn:microsoft.com/office/officeart/2005/8/layout/cycle2"/>
    <dgm:cxn modelId="{9815D87F-6E0F-DE46-BF1F-2FE693EF5F24}" type="presParOf" srcId="{F6487B31-E131-A345-AF6B-D5CB16CE545A}" destId="{4BBCC37B-00F9-EB44-A690-C36FEFB548DA}" srcOrd="5" destOrd="0" presId="urn:microsoft.com/office/officeart/2005/8/layout/cycle2"/>
    <dgm:cxn modelId="{6EF341EF-3AD9-224C-A60B-1EAA47D75A7D}" type="presParOf" srcId="{4BBCC37B-00F9-EB44-A690-C36FEFB548DA}" destId="{8E455E28-A9E6-0F4F-B638-F97FB7F0E0A2}" srcOrd="0" destOrd="0" presId="urn:microsoft.com/office/officeart/2005/8/layout/cycle2"/>
    <dgm:cxn modelId="{0DF80C51-A1A4-AB41-8452-D2E338118963}" type="presParOf" srcId="{F6487B31-E131-A345-AF6B-D5CB16CE545A}" destId="{03E88FC1-9D74-F147-A3BF-B72801044969}" srcOrd="6" destOrd="0" presId="urn:microsoft.com/office/officeart/2005/8/layout/cycle2"/>
    <dgm:cxn modelId="{CB34F0F2-2D85-7C4D-81E0-39D848CEDAE8}" type="presParOf" srcId="{F6487B31-E131-A345-AF6B-D5CB16CE545A}" destId="{B3FACFFA-0410-D948-8AF9-6AE7D37B68FF}" srcOrd="7" destOrd="0" presId="urn:microsoft.com/office/officeart/2005/8/layout/cycle2"/>
    <dgm:cxn modelId="{B11FDCE9-6E37-B64A-9022-D2EB9B626D62}" type="presParOf" srcId="{B3FACFFA-0410-D948-8AF9-6AE7D37B68FF}" destId="{893A4E35-9640-BF4A-929E-15021FF3634E}" srcOrd="0" destOrd="0" presId="urn:microsoft.com/office/officeart/2005/8/layout/cycle2"/>
    <dgm:cxn modelId="{B87A1E86-B504-3F4E-BB56-781C9EE13CCE}" type="presParOf" srcId="{F6487B31-E131-A345-AF6B-D5CB16CE545A}" destId="{174CEE9A-7A0F-4642-8EB2-64F4AEB63C7B}" srcOrd="8" destOrd="0" presId="urn:microsoft.com/office/officeart/2005/8/layout/cycle2"/>
    <dgm:cxn modelId="{4545623A-883A-444D-86FE-A17FC5D77364}" type="presParOf" srcId="{F6487B31-E131-A345-AF6B-D5CB16CE545A}" destId="{0DC6E52A-6DD0-2F4F-85D7-C8DA534276E8}" srcOrd="9" destOrd="0" presId="urn:microsoft.com/office/officeart/2005/8/layout/cycle2"/>
    <dgm:cxn modelId="{7D2E3842-FE3B-9048-91BF-B40E7EA3B90F}" type="presParOf" srcId="{0DC6E52A-6DD0-2F4F-85D7-C8DA534276E8}" destId="{B52F7E0B-940C-0A4C-BCC9-F37F3224F42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8F83B3-A4A7-5442-97A7-1E1D6C1B3E1D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D57BC8F-F89B-7C42-BCBB-966913AC75BB}">
      <dgm:prSet phldrT="[Texte]" custT="1"/>
      <dgm:spPr/>
      <dgm:t>
        <a:bodyPr/>
        <a:lstStyle/>
        <a:p>
          <a:r>
            <a:rPr lang="fr-FR" sz="1600" b="1" dirty="0" smtClean="0"/>
            <a:t>Management stratégique</a:t>
          </a:r>
          <a:endParaRPr lang="fr-FR" sz="1600" b="1" dirty="0"/>
        </a:p>
      </dgm:t>
    </dgm:pt>
    <dgm:pt modelId="{90DA5C50-D453-0744-8685-2D8D32D25C9D}" type="parTrans" cxnId="{75605607-8F4B-6148-BCD9-4E5751C6784A}">
      <dgm:prSet/>
      <dgm:spPr/>
      <dgm:t>
        <a:bodyPr/>
        <a:lstStyle/>
        <a:p>
          <a:endParaRPr lang="fr-FR"/>
        </a:p>
      </dgm:t>
    </dgm:pt>
    <dgm:pt modelId="{9FF715AB-440B-F14D-9C72-98D798F8ECBB}" type="sibTrans" cxnId="{75605607-8F4B-6148-BCD9-4E5751C6784A}">
      <dgm:prSet/>
      <dgm:spPr/>
      <dgm:t>
        <a:bodyPr/>
        <a:lstStyle/>
        <a:p>
          <a:endParaRPr lang="fr-FR"/>
        </a:p>
      </dgm:t>
    </dgm:pt>
    <dgm:pt modelId="{AFB4C62C-434C-9144-A676-5E2817385289}">
      <dgm:prSet phldrT="[Texte]" custT="1"/>
      <dgm:spPr/>
      <dgm:t>
        <a:bodyPr/>
        <a:lstStyle/>
        <a:p>
          <a:r>
            <a:rPr lang="fr-FR" sz="1400" b="1" dirty="0" smtClean="0"/>
            <a:t>Ressources humaines</a:t>
          </a:r>
          <a:endParaRPr lang="fr-FR" sz="1400" b="1" dirty="0"/>
        </a:p>
      </dgm:t>
    </dgm:pt>
    <dgm:pt modelId="{E5622CD0-6E79-4745-AB02-C62B3D6C8DB0}" type="parTrans" cxnId="{06E00375-4B30-B349-B8DF-0A548ED5B700}">
      <dgm:prSet/>
      <dgm:spPr/>
      <dgm:t>
        <a:bodyPr/>
        <a:lstStyle/>
        <a:p>
          <a:endParaRPr lang="fr-FR"/>
        </a:p>
      </dgm:t>
    </dgm:pt>
    <dgm:pt modelId="{CD77C389-9AD8-2A44-82A7-40D6D3AFBE76}" type="sibTrans" cxnId="{06E00375-4B30-B349-B8DF-0A548ED5B700}">
      <dgm:prSet/>
      <dgm:spPr/>
      <dgm:t>
        <a:bodyPr/>
        <a:lstStyle/>
        <a:p>
          <a:endParaRPr lang="fr-FR"/>
        </a:p>
      </dgm:t>
    </dgm:pt>
    <dgm:pt modelId="{F83B29FB-1008-6B4F-875C-6E4095EBF02B}">
      <dgm:prSet phldrT="[Texte]" custT="1"/>
      <dgm:spPr/>
      <dgm:t>
        <a:bodyPr/>
        <a:lstStyle/>
        <a:p>
          <a:r>
            <a:rPr lang="fr-FR" sz="1100" b="1" dirty="0" err="1" smtClean="0"/>
            <a:t>Communi-cation</a:t>
          </a:r>
          <a:r>
            <a:rPr lang="fr-FR" sz="1100" b="1" dirty="0" smtClean="0"/>
            <a:t> et marketing</a:t>
          </a:r>
          <a:endParaRPr lang="fr-FR" sz="1100" b="1" dirty="0"/>
        </a:p>
      </dgm:t>
    </dgm:pt>
    <dgm:pt modelId="{5A132BE7-0E53-BA48-90C2-C710011C161D}" type="parTrans" cxnId="{773C90E7-BE89-5641-8AE2-AF649DB16A29}">
      <dgm:prSet/>
      <dgm:spPr/>
      <dgm:t>
        <a:bodyPr/>
        <a:lstStyle/>
        <a:p>
          <a:endParaRPr lang="fr-FR"/>
        </a:p>
      </dgm:t>
    </dgm:pt>
    <dgm:pt modelId="{D329F558-1FA0-494C-96E7-8F8ACED43F5C}" type="sibTrans" cxnId="{773C90E7-BE89-5641-8AE2-AF649DB16A29}">
      <dgm:prSet/>
      <dgm:spPr/>
      <dgm:t>
        <a:bodyPr/>
        <a:lstStyle/>
        <a:p>
          <a:endParaRPr lang="fr-FR"/>
        </a:p>
      </dgm:t>
    </dgm:pt>
    <dgm:pt modelId="{F0DC358F-6DE4-0E4D-BB4C-AC83EB857066}">
      <dgm:prSet phldrT="[Texte]" custT="1"/>
      <dgm:spPr/>
      <dgm:t>
        <a:bodyPr/>
        <a:lstStyle/>
        <a:p>
          <a:r>
            <a:rPr lang="fr-FR" sz="1050" b="1" dirty="0" smtClean="0"/>
            <a:t>Les opérations (activités et projets)</a:t>
          </a:r>
          <a:endParaRPr lang="fr-FR" sz="1050" b="1" dirty="0"/>
        </a:p>
      </dgm:t>
    </dgm:pt>
    <dgm:pt modelId="{192BBB21-0297-4442-9887-49B66556CB39}" type="parTrans" cxnId="{75E882F6-AAAB-7746-A9B6-B0F341F2B0A5}">
      <dgm:prSet/>
      <dgm:spPr/>
      <dgm:t>
        <a:bodyPr/>
        <a:lstStyle/>
        <a:p>
          <a:endParaRPr lang="fr-FR"/>
        </a:p>
      </dgm:t>
    </dgm:pt>
    <dgm:pt modelId="{F1543EBF-C473-A346-9700-CF6E8BA25BF8}" type="sibTrans" cxnId="{75E882F6-AAAB-7746-A9B6-B0F341F2B0A5}">
      <dgm:prSet/>
      <dgm:spPr/>
      <dgm:t>
        <a:bodyPr/>
        <a:lstStyle/>
        <a:p>
          <a:endParaRPr lang="fr-FR"/>
        </a:p>
      </dgm:t>
    </dgm:pt>
    <dgm:pt modelId="{E9C478FF-32FD-7D48-BB44-A0FB986D30AD}">
      <dgm:prSet phldrT="[Texte]" custT="1"/>
      <dgm:spPr/>
      <dgm:t>
        <a:bodyPr/>
        <a:lstStyle/>
        <a:p>
          <a:r>
            <a:rPr lang="fr-FR" sz="2800" b="1" dirty="0" smtClean="0"/>
            <a:t>Finances et ressources matérielles</a:t>
          </a:r>
          <a:endParaRPr lang="fr-FR" sz="2800" b="1" dirty="0"/>
        </a:p>
      </dgm:t>
    </dgm:pt>
    <dgm:pt modelId="{9A421B44-71A3-0748-9AD9-28FEEFF80A65}" type="parTrans" cxnId="{A8306160-B0E9-754C-91D8-63CC5FEAB511}">
      <dgm:prSet/>
      <dgm:spPr/>
      <dgm:t>
        <a:bodyPr/>
        <a:lstStyle/>
        <a:p>
          <a:endParaRPr lang="fr-FR"/>
        </a:p>
      </dgm:t>
    </dgm:pt>
    <dgm:pt modelId="{24409B10-7B5A-1443-876E-19BF5D1F0ABC}" type="sibTrans" cxnId="{A8306160-B0E9-754C-91D8-63CC5FEAB511}">
      <dgm:prSet/>
      <dgm:spPr/>
      <dgm:t>
        <a:bodyPr/>
        <a:lstStyle/>
        <a:p>
          <a:endParaRPr lang="fr-FR"/>
        </a:p>
      </dgm:t>
    </dgm:pt>
    <dgm:pt modelId="{F6487B31-E131-A345-AF6B-D5CB16CE545A}" type="pres">
      <dgm:prSet presAssocID="{9F8F83B3-A4A7-5442-97A7-1E1D6C1B3E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5A5A80-26A9-274C-B7D8-19084903357E}" type="pres">
      <dgm:prSet presAssocID="{CD57BC8F-F89B-7C42-BCBB-966913AC75B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F69578-5750-5949-90DE-0605AE617E43}" type="pres">
      <dgm:prSet presAssocID="{9FF715AB-440B-F14D-9C72-98D798F8ECBB}" presName="sibTrans" presStyleLbl="sibTrans2D1" presStyleIdx="0" presStyleCnt="5"/>
      <dgm:spPr/>
      <dgm:t>
        <a:bodyPr/>
        <a:lstStyle/>
        <a:p>
          <a:endParaRPr lang="fr-FR"/>
        </a:p>
      </dgm:t>
    </dgm:pt>
    <dgm:pt modelId="{03C9726D-8F17-E14C-8C5B-BB2EF85C6F2E}" type="pres">
      <dgm:prSet presAssocID="{9FF715AB-440B-F14D-9C72-98D798F8ECBB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ED1F38B8-F4B0-114E-B157-3F026A1DF919}" type="pres">
      <dgm:prSet presAssocID="{AFB4C62C-434C-9144-A676-5E2817385289}" presName="node" presStyleLbl="node1" presStyleIdx="1" presStyleCnt="5" custScaleX="74710" custScaleY="697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5BE2AA-16DE-1C44-A4B7-87982938E35C}" type="pres">
      <dgm:prSet presAssocID="{CD77C389-9AD8-2A44-82A7-40D6D3AFBE76}" presName="sibTrans" presStyleLbl="sibTrans2D1" presStyleIdx="1" presStyleCnt="5"/>
      <dgm:spPr/>
      <dgm:t>
        <a:bodyPr/>
        <a:lstStyle/>
        <a:p>
          <a:endParaRPr lang="fr-FR"/>
        </a:p>
      </dgm:t>
    </dgm:pt>
    <dgm:pt modelId="{20C925CA-EA28-6F42-93FC-D06155B47C69}" type="pres">
      <dgm:prSet presAssocID="{CD77C389-9AD8-2A44-82A7-40D6D3AFBE76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101B2CD1-4CB5-0A4F-820B-0078CD1B84DA}" type="pres">
      <dgm:prSet presAssocID="{E9C478FF-32FD-7D48-BB44-A0FB986D30AD}" presName="node" presStyleLbl="node1" presStyleIdx="2" presStyleCnt="5" custScaleX="160687" custScaleY="172220" custRadScaleRad="97863" custRadScaleInc="-16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BCC37B-00F9-EB44-A690-C36FEFB548DA}" type="pres">
      <dgm:prSet presAssocID="{24409B10-7B5A-1443-876E-19BF5D1F0ABC}" presName="sibTrans" presStyleLbl="sibTrans2D1" presStyleIdx="2" presStyleCnt="5"/>
      <dgm:spPr/>
      <dgm:t>
        <a:bodyPr/>
        <a:lstStyle/>
        <a:p>
          <a:endParaRPr lang="fr-FR"/>
        </a:p>
      </dgm:t>
    </dgm:pt>
    <dgm:pt modelId="{8E455E28-A9E6-0F4F-B638-F97FB7F0E0A2}" type="pres">
      <dgm:prSet presAssocID="{24409B10-7B5A-1443-876E-19BF5D1F0ABC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03E88FC1-9D74-F147-A3BF-B72801044969}" type="pres">
      <dgm:prSet presAssocID="{F83B29FB-1008-6B4F-875C-6E4095EBF02B}" presName="node" presStyleLbl="node1" presStyleIdx="3" presStyleCnt="5" custScaleX="53801" custScaleY="483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FACFFA-0410-D948-8AF9-6AE7D37B68FF}" type="pres">
      <dgm:prSet presAssocID="{D329F558-1FA0-494C-96E7-8F8ACED43F5C}" presName="sibTrans" presStyleLbl="sibTrans2D1" presStyleIdx="3" presStyleCnt="5"/>
      <dgm:spPr/>
      <dgm:t>
        <a:bodyPr/>
        <a:lstStyle/>
        <a:p>
          <a:endParaRPr lang="fr-FR"/>
        </a:p>
      </dgm:t>
    </dgm:pt>
    <dgm:pt modelId="{893A4E35-9640-BF4A-929E-15021FF3634E}" type="pres">
      <dgm:prSet presAssocID="{D329F558-1FA0-494C-96E7-8F8ACED43F5C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174CEE9A-7A0F-4642-8EB2-64F4AEB63C7B}" type="pres">
      <dgm:prSet presAssocID="{F0DC358F-6DE4-0E4D-BB4C-AC83EB857066}" presName="node" presStyleLbl="node1" presStyleIdx="4" presStyleCnt="5" custScaleX="53082" custScaleY="563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C6E52A-6DD0-2F4F-85D7-C8DA534276E8}" type="pres">
      <dgm:prSet presAssocID="{F1543EBF-C473-A346-9700-CF6E8BA25BF8}" presName="sibTrans" presStyleLbl="sibTrans2D1" presStyleIdx="4" presStyleCnt="5"/>
      <dgm:spPr/>
      <dgm:t>
        <a:bodyPr/>
        <a:lstStyle/>
        <a:p>
          <a:endParaRPr lang="fr-FR"/>
        </a:p>
      </dgm:t>
    </dgm:pt>
    <dgm:pt modelId="{B52F7E0B-940C-0A4C-BCC9-F37F3224F421}" type="pres">
      <dgm:prSet presAssocID="{F1543EBF-C473-A346-9700-CF6E8BA25BF8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58717940-A2AC-9240-BCF3-DBDB536ACE05}" type="presOf" srcId="{CD57BC8F-F89B-7C42-BCBB-966913AC75BB}" destId="{FB5A5A80-26A9-274C-B7D8-19084903357E}" srcOrd="0" destOrd="0" presId="urn:microsoft.com/office/officeart/2005/8/layout/cycle2"/>
    <dgm:cxn modelId="{96E68954-E7D2-1340-A445-BB5E2EAB0540}" type="presOf" srcId="{F1543EBF-C473-A346-9700-CF6E8BA25BF8}" destId="{0DC6E52A-6DD0-2F4F-85D7-C8DA534276E8}" srcOrd="0" destOrd="0" presId="urn:microsoft.com/office/officeart/2005/8/layout/cycle2"/>
    <dgm:cxn modelId="{0FEE755D-031C-C540-B899-5483BEAE281C}" type="presOf" srcId="{D329F558-1FA0-494C-96E7-8F8ACED43F5C}" destId="{B3FACFFA-0410-D948-8AF9-6AE7D37B68FF}" srcOrd="0" destOrd="0" presId="urn:microsoft.com/office/officeart/2005/8/layout/cycle2"/>
    <dgm:cxn modelId="{1286D7D6-1E94-7E45-B0B5-E49D0B6E3D00}" type="presOf" srcId="{9FF715AB-440B-F14D-9C72-98D798F8ECBB}" destId="{03C9726D-8F17-E14C-8C5B-BB2EF85C6F2E}" srcOrd="1" destOrd="0" presId="urn:microsoft.com/office/officeart/2005/8/layout/cycle2"/>
    <dgm:cxn modelId="{0B2A83E6-2E4D-484B-89C4-606C0FC82589}" type="presOf" srcId="{24409B10-7B5A-1443-876E-19BF5D1F0ABC}" destId="{4BBCC37B-00F9-EB44-A690-C36FEFB548DA}" srcOrd="0" destOrd="0" presId="urn:microsoft.com/office/officeart/2005/8/layout/cycle2"/>
    <dgm:cxn modelId="{773C90E7-BE89-5641-8AE2-AF649DB16A29}" srcId="{9F8F83B3-A4A7-5442-97A7-1E1D6C1B3E1D}" destId="{F83B29FB-1008-6B4F-875C-6E4095EBF02B}" srcOrd="3" destOrd="0" parTransId="{5A132BE7-0E53-BA48-90C2-C710011C161D}" sibTransId="{D329F558-1FA0-494C-96E7-8F8ACED43F5C}"/>
    <dgm:cxn modelId="{1784C83E-F27D-8D42-BD2E-52A09C45A556}" type="presOf" srcId="{F83B29FB-1008-6B4F-875C-6E4095EBF02B}" destId="{03E88FC1-9D74-F147-A3BF-B72801044969}" srcOrd="0" destOrd="0" presId="urn:microsoft.com/office/officeart/2005/8/layout/cycle2"/>
    <dgm:cxn modelId="{7A65EB91-35ED-EA41-B23E-64B19A4BD787}" type="presOf" srcId="{D329F558-1FA0-494C-96E7-8F8ACED43F5C}" destId="{893A4E35-9640-BF4A-929E-15021FF3634E}" srcOrd="1" destOrd="0" presId="urn:microsoft.com/office/officeart/2005/8/layout/cycle2"/>
    <dgm:cxn modelId="{CE1223C1-E46D-A647-AFE2-1D42EF018FCB}" type="presOf" srcId="{E9C478FF-32FD-7D48-BB44-A0FB986D30AD}" destId="{101B2CD1-4CB5-0A4F-820B-0078CD1B84DA}" srcOrd="0" destOrd="0" presId="urn:microsoft.com/office/officeart/2005/8/layout/cycle2"/>
    <dgm:cxn modelId="{7B14ECB5-D399-F940-B4E7-68D5DF98FEB6}" type="presOf" srcId="{9FF715AB-440B-F14D-9C72-98D798F8ECBB}" destId="{1CF69578-5750-5949-90DE-0605AE617E43}" srcOrd="0" destOrd="0" presId="urn:microsoft.com/office/officeart/2005/8/layout/cycle2"/>
    <dgm:cxn modelId="{801CDA70-35C2-8144-B47B-2F7C01F91B44}" type="presOf" srcId="{CD77C389-9AD8-2A44-82A7-40D6D3AFBE76}" destId="{965BE2AA-16DE-1C44-A4B7-87982938E35C}" srcOrd="0" destOrd="0" presId="urn:microsoft.com/office/officeart/2005/8/layout/cycle2"/>
    <dgm:cxn modelId="{06E00375-4B30-B349-B8DF-0A548ED5B700}" srcId="{9F8F83B3-A4A7-5442-97A7-1E1D6C1B3E1D}" destId="{AFB4C62C-434C-9144-A676-5E2817385289}" srcOrd="1" destOrd="0" parTransId="{E5622CD0-6E79-4745-AB02-C62B3D6C8DB0}" sibTransId="{CD77C389-9AD8-2A44-82A7-40D6D3AFBE76}"/>
    <dgm:cxn modelId="{305D47D3-11B2-B842-AECA-E2A024AD8D9C}" type="presOf" srcId="{F0DC358F-6DE4-0E4D-BB4C-AC83EB857066}" destId="{174CEE9A-7A0F-4642-8EB2-64F4AEB63C7B}" srcOrd="0" destOrd="0" presId="urn:microsoft.com/office/officeart/2005/8/layout/cycle2"/>
    <dgm:cxn modelId="{75605607-8F4B-6148-BCD9-4E5751C6784A}" srcId="{9F8F83B3-A4A7-5442-97A7-1E1D6C1B3E1D}" destId="{CD57BC8F-F89B-7C42-BCBB-966913AC75BB}" srcOrd="0" destOrd="0" parTransId="{90DA5C50-D453-0744-8685-2D8D32D25C9D}" sibTransId="{9FF715AB-440B-F14D-9C72-98D798F8ECBB}"/>
    <dgm:cxn modelId="{75E882F6-AAAB-7746-A9B6-B0F341F2B0A5}" srcId="{9F8F83B3-A4A7-5442-97A7-1E1D6C1B3E1D}" destId="{F0DC358F-6DE4-0E4D-BB4C-AC83EB857066}" srcOrd="4" destOrd="0" parTransId="{192BBB21-0297-4442-9887-49B66556CB39}" sibTransId="{F1543EBF-C473-A346-9700-CF6E8BA25BF8}"/>
    <dgm:cxn modelId="{8CBD9E64-BAC8-1B48-A268-4403BAAD7672}" type="presOf" srcId="{24409B10-7B5A-1443-876E-19BF5D1F0ABC}" destId="{8E455E28-A9E6-0F4F-B638-F97FB7F0E0A2}" srcOrd="1" destOrd="0" presId="urn:microsoft.com/office/officeart/2005/8/layout/cycle2"/>
    <dgm:cxn modelId="{2014D79D-7697-2E44-8BDF-F302F0D5DDB5}" type="presOf" srcId="{CD77C389-9AD8-2A44-82A7-40D6D3AFBE76}" destId="{20C925CA-EA28-6F42-93FC-D06155B47C69}" srcOrd="1" destOrd="0" presId="urn:microsoft.com/office/officeart/2005/8/layout/cycle2"/>
    <dgm:cxn modelId="{7B1F84A4-034B-C44F-9EE7-1D0FA38F65E0}" type="presOf" srcId="{9F8F83B3-A4A7-5442-97A7-1E1D6C1B3E1D}" destId="{F6487B31-E131-A345-AF6B-D5CB16CE545A}" srcOrd="0" destOrd="0" presId="urn:microsoft.com/office/officeart/2005/8/layout/cycle2"/>
    <dgm:cxn modelId="{59E3522C-9953-264C-8AFE-16124580AACC}" type="presOf" srcId="{F1543EBF-C473-A346-9700-CF6E8BA25BF8}" destId="{B52F7E0B-940C-0A4C-BCC9-F37F3224F421}" srcOrd="1" destOrd="0" presId="urn:microsoft.com/office/officeart/2005/8/layout/cycle2"/>
    <dgm:cxn modelId="{BF2A8AD1-7D4C-694A-8CB6-6D9A34628DF5}" type="presOf" srcId="{AFB4C62C-434C-9144-A676-5E2817385289}" destId="{ED1F38B8-F4B0-114E-B157-3F026A1DF919}" srcOrd="0" destOrd="0" presId="urn:microsoft.com/office/officeart/2005/8/layout/cycle2"/>
    <dgm:cxn modelId="{A8306160-B0E9-754C-91D8-63CC5FEAB511}" srcId="{9F8F83B3-A4A7-5442-97A7-1E1D6C1B3E1D}" destId="{E9C478FF-32FD-7D48-BB44-A0FB986D30AD}" srcOrd="2" destOrd="0" parTransId="{9A421B44-71A3-0748-9AD9-28FEEFF80A65}" sibTransId="{24409B10-7B5A-1443-876E-19BF5D1F0ABC}"/>
    <dgm:cxn modelId="{8B1B700B-0525-F342-AEBA-A9B0FFDFD980}" type="presParOf" srcId="{F6487B31-E131-A345-AF6B-D5CB16CE545A}" destId="{FB5A5A80-26A9-274C-B7D8-19084903357E}" srcOrd="0" destOrd="0" presId="urn:microsoft.com/office/officeart/2005/8/layout/cycle2"/>
    <dgm:cxn modelId="{35B138D8-B038-7C43-92AC-50BDC3B2CA9E}" type="presParOf" srcId="{F6487B31-E131-A345-AF6B-D5CB16CE545A}" destId="{1CF69578-5750-5949-90DE-0605AE617E43}" srcOrd="1" destOrd="0" presId="urn:microsoft.com/office/officeart/2005/8/layout/cycle2"/>
    <dgm:cxn modelId="{8142ADF2-8873-A248-A79E-6D5451CAAB4F}" type="presParOf" srcId="{1CF69578-5750-5949-90DE-0605AE617E43}" destId="{03C9726D-8F17-E14C-8C5B-BB2EF85C6F2E}" srcOrd="0" destOrd="0" presId="urn:microsoft.com/office/officeart/2005/8/layout/cycle2"/>
    <dgm:cxn modelId="{535409E9-A53A-0549-B216-56F7D549C871}" type="presParOf" srcId="{F6487B31-E131-A345-AF6B-D5CB16CE545A}" destId="{ED1F38B8-F4B0-114E-B157-3F026A1DF919}" srcOrd="2" destOrd="0" presId="urn:microsoft.com/office/officeart/2005/8/layout/cycle2"/>
    <dgm:cxn modelId="{F25C1850-1FF7-D142-A948-A7C5BA4F1A6D}" type="presParOf" srcId="{F6487B31-E131-A345-AF6B-D5CB16CE545A}" destId="{965BE2AA-16DE-1C44-A4B7-87982938E35C}" srcOrd="3" destOrd="0" presId="urn:microsoft.com/office/officeart/2005/8/layout/cycle2"/>
    <dgm:cxn modelId="{CD4F16FE-FB87-C040-A626-824238F73183}" type="presParOf" srcId="{965BE2AA-16DE-1C44-A4B7-87982938E35C}" destId="{20C925CA-EA28-6F42-93FC-D06155B47C69}" srcOrd="0" destOrd="0" presId="urn:microsoft.com/office/officeart/2005/8/layout/cycle2"/>
    <dgm:cxn modelId="{32C98BC0-AEB8-2341-B489-D215E120A86B}" type="presParOf" srcId="{F6487B31-E131-A345-AF6B-D5CB16CE545A}" destId="{101B2CD1-4CB5-0A4F-820B-0078CD1B84DA}" srcOrd="4" destOrd="0" presId="urn:microsoft.com/office/officeart/2005/8/layout/cycle2"/>
    <dgm:cxn modelId="{64D2C501-2295-DA4C-8446-1233B46C0F50}" type="presParOf" srcId="{F6487B31-E131-A345-AF6B-D5CB16CE545A}" destId="{4BBCC37B-00F9-EB44-A690-C36FEFB548DA}" srcOrd="5" destOrd="0" presId="urn:microsoft.com/office/officeart/2005/8/layout/cycle2"/>
    <dgm:cxn modelId="{2AFE9BD2-9C12-D246-ABBF-4E15AB4BBF44}" type="presParOf" srcId="{4BBCC37B-00F9-EB44-A690-C36FEFB548DA}" destId="{8E455E28-A9E6-0F4F-B638-F97FB7F0E0A2}" srcOrd="0" destOrd="0" presId="urn:microsoft.com/office/officeart/2005/8/layout/cycle2"/>
    <dgm:cxn modelId="{78897599-0D81-C742-8FE3-550C8DF12E03}" type="presParOf" srcId="{F6487B31-E131-A345-AF6B-D5CB16CE545A}" destId="{03E88FC1-9D74-F147-A3BF-B72801044969}" srcOrd="6" destOrd="0" presId="urn:microsoft.com/office/officeart/2005/8/layout/cycle2"/>
    <dgm:cxn modelId="{A7259060-1F2B-B740-8AED-79987DA3FE14}" type="presParOf" srcId="{F6487B31-E131-A345-AF6B-D5CB16CE545A}" destId="{B3FACFFA-0410-D948-8AF9-6AE7D37B68FF}" srcOrd="7" destOrd="0" presId="urn:microsoft.com/office/officeart/2005/8/layout/cycle2"/>
    <dgm:cxn modelId="{57C8E4C6-82A4-904A-809E-5EAD8A089042}" type="presParOf" srcId="{B3FACFFA-0410-D948-8AF9-6AE7D37B68FF}" destId="{893A4E35-9640-BF4A-929E-15021FF3634E}" srcOrd="0" destOrd="0" presId="urn:microsoft.com/office/officeart/2005/8/layout/cycle2"/>
    <dgm:cxn modelId="{CD84A672-87E4-5045-85C4-C2EFC889DA32}" type="presParOf" srcId="{F6487B31-E131-A345-AF6B-D5CB16CE545A}" destId="{174CEE9A-7A0F-4642-8EB2-64F4AEB63C7B}" srcOrd="8" destOrd="0" presId="urn:microsoft.com/office/officeart/2005/8/layout/cycle2"/>
    <dgm:cxn modelId="{D11545F9-9CD9-8142-B102-794A8D1F1D57}" type="presParOf" srcId="{F6487B31-E131-A345-AF6B-D5CB16CE545A}" destId="{0DC6E52A-6DD0-2F4F-85D7-C8DA534276E8}" srcOrd="9" destOrd="0" presId="urn:microsoft.com/office/officeart/2005/8/layout/cycle2"/>
    <dgm:cxn modelId="{8140DE8A-04B7-B341-93CF-27D601AF029F}" type="presParOf" srcId="{0DC6E52A-6DD0-2F4F-85D7-C8DA534276E8}" destId="{B52F7E0B-940C-0A4C-BCC9-F37F3224F42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9993380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00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40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10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92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7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63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65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94975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89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85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9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6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73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83286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9948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47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B237DF-7540-8844-9028-DBF2B2382FD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E7BB23-C06E-E043-B76C-BACE4EE20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1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essentiels de la planification stratégique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 Serge Simard, Ph. D.</a:t>
            </a:r>
            <a:endParaRPr lang="fr-FR" dirty="0"/>
          </a:p>
          <a:p>
            <a:r>
              <a:rPr lang="fr-FR" dirty="0" smtClean="0"/>
              <a:t>Consultant en développement organisationnel</a:t>
            </a:r>
          </a:p>
          <a:p>
            <a:r>
              <a:rPr lang="fr-FR" dirty="0" smtClean="0"/>
              <a:t>Sherbrooke, le 14 septembre 2016</a:t>
            </a:r>
          </a:p>
        </p:txBody>
      </p:sp>
    </p:spTree>
    <p:extLst>
      <p:ext uri="{BB962C8B-B14F-4D97-AF65-F5344CB8AC3E}">
        <p14:creationId xmlns:p14="http://schemas.microsoft.com/office/powerpoint/2010/main" val="5772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vivre le passage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990256"/>
              </p:ext>
            </p:extLst>
          </p:nvPr>
        </p:nvGraphicFramePr>
        <p:xfrm>
          <a:off x="982663" y="2667000"/>
          <a:ext cx="7704137" cy="33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6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condition gagnante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9810" y="2034282"/>
            <a:ext cx="7704667" cy="2157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/>
              <a:t>Se mettre en mode </a:t>
            </a:r>
            <a:r>
              <a:rPr lang="fr-FR" sz="3200" b="1" dirty="0"/>
              <a:t>« </a:t>
            </a:r>
            <a:r>
              <a:rPr lang="fr-FR" sz="3200" b="1" dirty="0" smtClean="0"/>
              <a:t>apprentissage »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8310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d’apprentissage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Mieux se connaître comme organisation</a:t>
            </a:r>
          </a:p>
          <a:p>
            <a:r>
              <a:rPr lang="fr-FR" dirty="0" smtClean="0"/>
              <a:t>Développer de nouvelles manières de faire</a:t>
            </a:r>
          </a:p>
          <a:p>
            <a:r>
              <a:rPr lang="fr-FR" dirty="0" smtClean="0"/>
              <a:t>Apprendre de nouvelles manières de prendre des décision</a:t>
            </a:r>
          </a:p>
          <a:p>
            <a:r>
              <a:rPr lang="fr-FR" dirty="0" smtClean="0"/>
              <a:t>Apprendre à se donner une vision commune et des orientations communes</a:t>
            </a:r>
          </a:p>
          <a:p>
            <a:r>
              <a:rPr lang="fr-FR" dirty="0" smtClean="0"/>
              <a:t>Apprendre à être plus efficace dans la mise en </a:t>
            </a:r>
            <a:r>
              <a:rPr lang="fr-FR" dirty="0" err="1" smtClean="0"/>
              <a:t>oeuvre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63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quoi la planification stratégique peut-elle être utile à un diocèse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Considérant la particularité du milieu ecclésial:</a:t>
            </a:r>
          </a:p>
          <a:p>
            <a:pPr lvl="1"/>
            <a:r>
              <a:rPr lang="fr-FR" dirty="0" smtClean="0"/>
              <a:t>Le discernement spirituel</a:t>
            </a:r>
          </a:p>
          <a:p>
            <a:pPr lvl="1"/>
            <a:r>
              <a:rPr lang="fr-FR" dirty="0" smtClean="0"/>
              <a:t>La longue histoire (tradition) de l’institution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7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quoi la planification stratégique peut-elle être utile à un diocèse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considération plus grande de certains besoins humains des personnes dans une organisation</a:t>
            </a:r>
          </a:p>
        </p:txBody>
      </p:sp>
    </p:spTree>
    <p:extLst>
      <p:ext uri="{BB962C8B-B14F-4D97-AF65-F5344CB8AC3E}">
        <p14:creationId xmlns:p14="http://schemas.microsoft.com/office/powerpoint/2010/main" val="1030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quoi la planification stratégique peut-elle être utile à un diocèse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considération plus grande des aspects pratiques qui améliore la capacité de mettre en œuvre les orientations pastorales</a:t>
            </a:r>
          </a:p>
        </p:txBody>
      </p:sp>
    </p:spTree>
    <p:extLst>
      <p:ext uri="{BB962C8B-B14F-4D97-AF65-F5344CB8AC3E}">
        <p14:creationId xmlns:p14="http://schemas.microsoft.com/office/powerpoint/2010/main" val="15381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535" y="0"/>
            <a:ext cx="7704667" cy="1109609"/>
          </a:xfrm>
        </p:spPr>
        <p:txBody>
          <a:bodyPr/>
          <a:lstStyle/>
          <a:p>
            <a:r>
              <a:rPr lang="fr-FR" dirty="0" smtClean="0"/>
              <a:t>Exemple: le modèle des 5 fonctions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37232"/>
              </p:ext>
            </p:extLst>
          </p:nvPr>
        </p:nvGraphicFramePr>
        <p:xfrm>
          <a:off x="729464" y="965771"/>
          <a:ext cx="9226193" cy="576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9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Identifier nos forces et faiblesses et Choisir des stratégies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Maintien</a:t>
            </a:r>
          </a:p>
          <a:p>
            <a:r>
              <a:rPr lang="fr-FR" dirty="0" smtClean="0"/>
              <a:t>Développement</a:t>
            </a:r>
          </a:p>
          <a:p>
            <a:r>
              <a:rPr lang="fr-FR" dirty="0" smtClean="0"/>
              <a:t>Retrait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5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535" y="0"/>
            <a:ext cx="7704667" cy="1109609"/>
          </a:xfrm>
        </p:spPr>
        <p:txBody>
          <a:bodyPr/>
          <a:lstStyle/>
          <a:p>
            <a:r>
              <a:rPr lang="fr-FR" dirty="0" smtClean="0"/>
              <a:t>Exemple d’analyse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015335"/>
              </p:ext>
            </p:extLst>
          </p:nvPr>
        </p:nvGraphicFramePr>
        <p:xfrm>
          <a:off x="585626" y="1181529"/>
          <a:ext cx="9226193" cy="576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conditions pour la réussite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2133" y="2321960"/>
            <a:ext cx="7704667" cy="396582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fr-FR" dirty="0" smtClean="0"/>
              <a:t>Une méthode</a:t>
            </a:r>
          </a:p>
          <a:p>
            <a:pPr lvl="1"/>
            <a:r>
              <a:rPr lang="fr-FR" dirty="0" smtClean="0"/>
              <a:t>Contexte</a:t>
            </a:r>
          </a:p>
          <a:p>
            <a:pPr lvl="1"/>
            <a:r>
              <a:rPr lang="fr-FR" dirty="0" smtClean="0"/>
              <a:t>Vision</a:t>
            </a:r>
          </a:p>
          <a:p>
            <a:pPr lvl="1"/>
            <a:r>
              <a:rPr lang="fr-FR" dirty="0" smtClean="0"/>
              <a:t>Mission</a:t>
            </a:r>
          </a:p>
          <a:p>
            <a:pPr lvl="1"/>
            <a:r>
              <a:rPr lang="fr-FR" dirty="0" smtClean="0"/>
              <a:t>Enjeux</a:t>
            </a:r>
          </a:p>
          <a:p>
            <a:pPr lvl="1"/>
            <a:r>
              <a:rPr lang="fr-FR" dirty="0" smtClean="0"/>
              <a:t>Orientations</a:t>
            </a:r>
          </a:p>
          <a:p>
            <a:pPr lvl="1"/>
            <a:r>
              <a:rPr lang="fr-FR" dirty="0" smtClean="0"/>
              <a:t>Indicateurs de résultats</a:t>
            </a:r>
          </a:p>
          <a:p>
            <a:pPr lvl="1"/>
            <a:r>
              <a:rPr lang="fr-FR" dirty="0" smtClean="0"/>
              <a:t>Plan opérationnel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5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954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conditions pour la réussite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2133" y="2321960"/>
            <a:ext cx="7704667" cy="396582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fr-FR" dirty="0" smtClean="0"/>
              <a:t>La mobilisation des ressources humaines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Une approche participative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Un processus décisionnel clair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Des consultations appropriées</a:t>
            </a:r>
          </a:p>
        </p:txBody>
      </p:sp>
    </p:spTree>
    <p:extLst>
      <p:ext uri="{BB962C8B-B14F-4D97-AF65-F5344CB8AC3E}">
        <p14:creationId xmlns:p14="http://schemas.microsoft.com/office/powerpoint/2010/main" val="358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conditions pour la réussite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2133" y="2321960"/>
            <a:ext cx="7704667" cy="396582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fr-FR" dirty="0" smtClean="0"/>
              <a:t>Un système de communication interne et externe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Transparence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Honnêteté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Lucidité</a:t>
            </a:r>
          </a:p>
        </p:txBody>
      </p:sp>
    </p:spTree>
    <p:extLst>
      <p:ext uri="{BB962C8B-B14F-4D97-AF65-F5344CB8AC3E}">
        <p14:creationId xmlns:p14="http://schemas.microsoft.com/office/powerpoint/2010/main" val="9392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conditions pour la réussite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2133" y="2321960"/>
            <a:ext cx="7704667" cy="396582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fr-FR" dirty="0" smtClean="0"/>
              <a:t>Se mettre en mode apprentissage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Analyse collective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Délibération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Décision 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Discernement communautaire</a:t>
            </a:r>
          </a:p>
          <a:p>
            <a:pPr lvl="1">
              <a:buFont typeface="Arial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186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conditions pour la réussite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2133" y="2321960"/>
            <a:ext cx="7704667" cy="396582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fr-FR" dirty="0" smtClean="0"/>
              <a:t>Un leadership mobilisateur de l’équipe de direction, des pasteurs et de l’Évêque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Engagement authentique dans la démarche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Une ouverture d’esprit 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Un encouragement des efforts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De la souplesse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Espérance lucide en l’avenir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Courage de la vérité (</a:t>
            </a:r>
            <a:r>
              <a:rPr lang="fr-FR" dirty="0" err="1" smtClean="0"/>
              <a:t>parrêsia</a:t>
            </a:r>
            <a:r>
              <a:rPr lang="fr-FR" dirty="0" smtClean="0"/>
              <a:t>)</a:t>
            </a:r>
          </a:p>
          <a:p>
            <a:pPr lvl="1">
              <a:buFont typeface="Arial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45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Bon succès!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stratégies au quotidien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Itinéraire pour éviter le trafic</a:t>
            </a:r>
          </a:p>
          <a:p>
            <a:r>
              <a:rPr lang="fr-FR" dirty="0" smtClean="0"/>
              <a:t>Planification des repas</a:t>
            </a:r>
          </a:p>
          <a:p>
            <a:r>
              <a:rPr lang="fr-FR" dirty="0" smtClean="0"/>
              <a:t>Approche d’une personne pour une communication délicate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4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 : 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Méthode pour résoudre un problème</a:t>
            </a:r>
          </a:p>
          <a:p>
            <a:r>
              <a:rPr lang="fr-FR" dirty="0" smtClean="0"/>
              <a:t>Méthode pour guider l’action en vue d’un résultat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3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L’Évangile n’est pas contre les stratégies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Quel est celui qui veut bâtir une tour, et qui ne commence pas par s’asseoir pour calculer la dépense et voir s’il a de quoi aller jusqu’au bout ?  (</a:t>
            </a:r>
            <a:r>
              <a:rPr lang="fr-FR" dirty="0" err="1" smtClean="0"/>
              <a:t>Lc</a:t>
            </a:r>
            <a:r>
              <a:rPr lang="fr-FR" dirty="0" smtClean="0"/>
              <a:t> 14, 28)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8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Planification stratégique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Vaut pour tout type d’organisations publiques, privées, à but non lucratif,  sociétés à capital boursier, PME et grandes entreprises, etc. </a:t>
            </a:r>
          </a:p>
          <a:p>
            <a:r>
              <a:rPr lang="fr-FR" dirty="0" smtClean="0"/>
              <a:t>Planification méthodique à long terme</a:t>
            </a:r>
          </a:p>
        </p:txBody>
      </p:sp>
    </p:spTree>
    <p:extLst>
      <p:ext uri="{BB962C8B-B14F-4D97-AF65-F5344CB8AC3E}">
        <p14:creationId xmlns:p14="http://schemas.microsoft.com/office/powerpoint/2010/main" val="18037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réalité qui n’a pas bonne presse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critiques dans le domaine publique</a:t>
            </a:r>
          </a:p>
          <a:p>
            <a:r>
              <a:rPr lang="fr-FR" dirty="0" smtClean="0"/>
              <a:t>Des échecs </a:t>
            </a:r>
          </a:p>
          <a:p>
            <a:r>
              <a:rPr lang="fr-FR" dirty="0" smtClean="0"/>
              <a:t>Des réticences dans le milieu ecclésial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4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  </a:t>
            </a:r>
            <a:r>
              <a:rPr lang="fr-FR" dirty="0"/>
              <a:t>« Grandeur et misère de la planification </a:t>
            </a:r>
            <a:r>
              <a:rPr lang="fr-FR" dirty="0" smtClean="0"/>
              <a:t>stratégique</a:t>
            </a:r>
            <a:r>
              <a:rPr lang="fr-FR" dirty="0"/>
              <a:t> </a:t>
            </a:r>
            <a:r>
              <a:rPr lang="fr-FR" dirty="0" smtClean="0"/>
              <a:t>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 Henri Mintzberg, Université McGill</a:t>
            </a:r>
          </a:p>
          <a:p>
            <a:r>
              <a:rPr lang="fr-FR" dirty="0" smtClean="0"/>
              <a:t> On ne connaît pas l’avenir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Mais il y a des stratégies à l’oeuvre dans les organisations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planification stratégique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parcours</a:t>
            </a:r>
          </a:p>
          <a:p>
            <a:r>
              <a:rPr lang="fr-FR" dirty="0" smtClean="0"/>
              <a:t>Un itinéraire</a:t>
            </a:r>
          </a:p>
          <a:p>
            <a:r>
              <a:rPr lang="fr-FR" dirty="0" smtClean="0"/>
              <a:t>Un cheminement</a:t>
            </a:r>
          </a:p>
          <a:p>
            <a:r>
              <a:rPr lang="fr-FR" dirty="0" smtClean="0"/>
              <a:t>Un processus</a:t>
            </a:r>
          </a:p>
          <a:p>
            <a:pPr>
              <a:buFont typeface="Wingdings" charset="2"/>
              <a:buChar char="Ø"/>
            </a:pPr>
            <a:r>
              <a:rPr lang="fr-FR" dirty="0"/>
              <a:t> </a:t>
            </a:r>
            <a:r>
              <a:rPr lang="fr-FR" dirty="0" smtClean="0"/>
              <a:t>Une réalité dynamique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5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108</TotalTime>
  <Words>493</Words>
  <Application>Microsoft Office PowerPoint</Application>
  <PresentationFormat>Affichage à l'écran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Parallaxe</vt:lpstr>
      <vt:lpstr>Les essentiels de la planification stratégique</vt:lpstr>
      <vt:lpstr>Présentation PowerPoint</vt:lpstr>
      <vt:lpstr>Des stratégies au quotidien…</vt:lpstr>
      <vt:lpstr>Stratégie : Définition</vt:lpstr>
      <vt:lpstr>L’Évangile n’est pas contre les stratégies</vt:lpstr>
      <vt:lpstr>« Planification stratégique »</vt:lpstr>
      <vt:lpstr>Une réalité qui n’a pas bonne presse</vt:lpstr>
      <vt:lpstr>  « Grandeur et misère de la planification stratégique »</vt:lpstr>
      <vt:lpstr>La planification stratégique…</vt:lpstr>
      <vt:lpstr>Pour vivre le passage</vt:lpstr>
      <vt:lpstr>Un condition gagnante</vt:lpstr>
      <vt:lpstr>Exemples d’apprentissage</vt:lpstr>
      <vt:lpstr>En quoi la planification stratégique peut-elle être utile à un diocèse ?</vt:lpstr>
      <vt:lpstr>En quoi la planification stratégique peut-elle être utile à un diocèse ?</vt:lpstr>
      <vt:lpstr>En quoi la planification stratégique peut-elle être utile à un diocèse ?</vt:lpstr>
      <vt:lpstr>Exemple: le modèle des 5 fonctions</vt:lpstr>
      <vt:lpstr>Identifier nos forces et faiblesses et Choisir des stratégies </vt:lpstr>
      <vt:lpstr>Exemple d’analyse</vt:lpstr>
      <vt:lpstr>Les conditions pour la réussite</vt:lpstr>
      <vt:lpstr>Les conditions pour la réussite</vt:lpstr>
      <vt:lpstr>Les conditions pour la réussite</vt:lpstr>
      <vt:lpstr>Les conditions pour la réussite</vt:lpstr>
      <vt:lpstr>Les conditions pour la réussite</vt:lpstr>
      <vt:lpstr>Bon succès!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essentiels de la planification stratégique</dc:title>
  <dc:creator>Serge Simard</dc:creator>
  <cp:lastModifiedBy>Edith Belanger</cp:lastModifiedBy>
  <cp:revision>11</cp:revision>
  <dcterms:created xsi:type="dcterms:W3CDTF">2016-09-14T02:40:49Z</dcterms:created>
  <dcterms:modified xsi:type="dcterms:W3CDTF">2017-04-20T14:29:23Z</dcterms:modified>
</cp:coreProperties>
</file>