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conomic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0237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70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25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43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1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13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66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53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‹N°›</a:t>
            </a:fld>
            <a:endParaRPr lang="fr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EmagIpxjc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Les défis de l’accueil dans la culture actuelle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2981455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 mercredi 15 février 2017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Centre communautaire Richard-Gingras, Sherbrooke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Céline Martel, relationniste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39" y="249290"/>
            <a:ext cx="237778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235" y="3948089"/>
            <a:ext cx="926075" cy="9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" sz="2400" b="1"/>
              <a:t>Une image vaut mille mots (Confusius)</a:t>
            </a:r>
          </a:p>
          <a:p>
            <a:pPr lvl="0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/>
              <a:t>Impossible de ne pas communiquer!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835" y="1572524"/>
            <a:ext cx="2003675" cy="30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Points communs: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50" y="1867933"/>
            <a:ext cx="1325923" cy="160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249" y="1867931"/>
            <a:ext cx="2068599" cy="206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23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Logos reconnus mondialement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Évoquent la confiance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Certaine notoriété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Succès, réussite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Pourtant….. produits plus dispendieux que leurs concurrents! 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Pourquoi leurs clients paient autant pour ces produits?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2900" b="1"/>
              <a:t>Les émotions et l’expérience vécue!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448" y="3226653"/>
            <a:ext cx="2977125" cy="1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318" y="3109925"/>
            <a:ext cx="2530750" cy="14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6932" y="1147224"/>
            <a:ext cx="2459624" cy="13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La recette des grandes organisations: cultiver son image de marque!</a:t>
            </a:r>
          </a:p>
          <a:p>
            <a:pPr marL="457200" lvl="0" indent="-228600" algn="ctr" rtl="0">
              <a:spcBef>
                <a:spcPts val="0"/>
              </a:spcBef>
              <a:buChar char="-"/>
            </a:pPr>
            <a:r>
              <a:rPr lang="fr"/>
              <a:t>Cohérence avec ses valeurs</a:t>
            </a:r>
          </a:p>
          <a:p>
            <a:pPr marL="457200" lvl="0" indent="-228600" algn="ctr" rtl="0">
              <a:spcBef>
                <a:spcPts val="0"/>
              </a:spcBef>
              <a:buChar char="-"/>
            </a:pPr>
            <a:r>
              <a:rPr lang="fr"/>
              <a:t>Cohérence avec son image réelle, souhaitée et perçue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137" y="3318580"/>
            <a:ext cx="1585724" cy="15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Pourquoi?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/>
              <a:t>Payant pour la notoriété, pour les profits, pour la crédibilité!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/>
              <a:t>Employés et cadres se doivent de respecter l’image de marque! 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303" y="3232065"/>
            <a:ext cx="1128073" cy="16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Pourquoi et comment les organisations sérieuses travaillent-elles l’accueil?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"/>
              <a:t>Image réelle, image projetée, image perçue..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fr"/>
              <a:t>Nous ne pouvons contrôler comment les gens perçoivent notre message… Mais nous pouvons contrôler comment nous livrons ce message! 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https://youtu.be/1EmagIpxjcM</a:t>
            </a:r>
            <a:r>
              <a:rPr lang="fr"/>
              <a:t> </a:t>
            </a:r>
          </a:p>
          <a:p>
            <a:pPr lvl="0" algn="l">
              <a:spcBef>
                <a:spcPts val="0"/>
              </a:spcBef>
              <a:buNone/>
            </a:pPr>
            <a:r>
              <a:rPr lang="fr"/>
              <a:t>À tout de suite!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244" y="3027024"/>
            <a:ext cx="2165669" cy="144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Affichage à l'écran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Economica</vt:lpstr>
      <vt:lpstr>luxe</vt:lpstr>
      <vt:lpstr>Les défis de l’accueil dans la culture actuelle</vt:lpstr>
      <vt:lpstr>Pourquoi et comment les organisations sérieuses travaillent-elles l’accueil?</vt:lpstr>
      <vt:lpstr>Pourquoi et comment les organisations sérieuses travaillent-elles l’accueil?</vt:lpstr>
      <vt:lpstr>Pourquoi et comment les organisations sérieuses travaillent-elles l’accueil?</vt:lpstr>
      <vt:lpstr>Pourquoi et comment les organisations sérieuses travaillent-elles l’accueil?</vt:lpstr>
      <vt:lpstr>Pourquoi et comment les organisations sérieuses travaillent-elles l’accueil?</vt:lpstr>
      <vt:lpstr>Pourquoi et comment les organisations sérieuses travaillent-elles l’accueil?</vt:lpstr>
      <vt:lpstr>Pourquoi et comment les organisations sérieuses travaillent-elles l’accueil?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défis de l’accueil dans la culture actuelle</dc:title>
  <dc:creator>Utilisateur</dc:creator>
  <cp:lastModifiedBy>Utilisateur</cp:lastModifiedBy>
  <cp:revision>2</cp:revision>
  <dcterms:modified xsi:type="dcterms:W3CDTF">2017-02-20T16:23:56Z</dcterms:modified>
</cp:coreProperties>
</file>